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42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5FB1E1-0279-43E4-9EB0-551D302BE845}" type="datetimeFigureOut">
              <a:rPr lang="en-GB" smtClean="0"/>
              <a:t>02/11/2012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E15AB2-9EC0-473A-85EB-4868574A0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8011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Part 3 </a:t>
            </a:r>
            <a:r>
              <a:rPr lang="en-GB" sz="1200" b="1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Basic procedures</a:t>
            </a:r>
          </a:p>
          <a:p>
            <a:r>
              <a:rPr lang="en-GB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Chapter 8 Surgical basics | Chapter 9 Key procedures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E15AB2-9EC0-473A-85EB-4868574A07F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98190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B1048-B22E-4630-B397-B192498AF09F}" type="datetimeFigureOut">
              <a:rPr lang="zh-CN" altLang="en-US" smtClean="0"/>
              <a:t>2012/11/2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9F045-F39E-4779-8B36-6D8BA04D6B9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B1048-B22E-4630-B397-B192498AF09F}" type="datetimeFigureOut">
              <a:rPr lang="zh-CN" altLang="en-US" smtClean="0"/>
              <a:t>2012/11/2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9F045-F39E-4779-8B36-6D8BA04D6B9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B1048-B22E-4630-B397-B192498AF09F}" type="datetimeFigureOut">
              <a:rPr lang="zh-CN" altLang="en-US" smtClean="0"/>
              <a:t>2012/11/2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9F045-F39E-4779-8B36-6D8BA04D6B9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B1048-B22E-4630-B397-B192498AF09F}" type="datetimeFigureOut">
              <a:rPr lang="zh-CN" altLang="en-US" smtClean="0"/>
              <a:t>2012/11/2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9F045-F39E-4779-8B36-6D8BA04D6B9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B1048-B22E-4630-B397-B192498AF09F}" type="datetimeFigureOut">
              <a:rPr lang="zh-CN" altLang="en-US" smtClean="0"/>
              <a:t>2012/11/2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9F045-F39E-4779-8B36-6D8BA04D6B9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B1048-B22E-4630-B397-B192498AF09F}" type="datetimeFigureOut">
              <a:rPr lang="zh-CN" altLang="en-US" smtClean="0"/>
              <a:t>2012/11/2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9F045-F39E-4779-8B36-6D8BA04D6B9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B1048-B22E-4630-B397-B192498AF09F}" type="datetimeFigureOut">
              <a:rPr lang="zh-CN" altLang="en-US" smtClean="0"/>
              <a:t>2012/11/2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9F045-F39E-4779-8B36-6D8BA04D6B9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B1048-B22E-4630-B397-B192498AF09F}" type="datetimeFigureOut">
              <a:rPr lang="zh-CN" altLang="en-US" smtClean="0"/>
              <a:t>2012/11/2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9F045-F39E-4779-8B36-6D8BA04D6B9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B1048-B22E-4630-B397-B192498AF09F}" type="datetimeFigureOut">
              <a:rPr lang="zh-CN" altLang="en-US" smtClean="0"/>
              <a:t>2012/11/2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9F045-F39E-4779-8B36-6D8BA04D6B9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B1048-B22E-4630-B397-B192498AF09F}" type="datetimeFigureOut">
              <a:rPr lang="zh-CN" altLang="en-US" smtClean="0"/>
              <a:t>2012/11/2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9F045-F39E-4779-8B36-6D8BA04D6B9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B1048-B22E-4630-B397-B192498AF09F}" type="datetimeFigureOut">
              <a:rPr lang="zh-CN" altLang="en-US" smtClean="0"/>
              <a:t>2012/11/2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9F045-F39E-4779-8B36-6D8BA04D6B9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EB1048-B22E-4630-B397-B192498AF09F}" type="datetimeFigureOut">
              <a:rPr lang="zh-CN" altLang="en-US" smtClean="0"/>
              <a:t>2012/11/2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99F045-F39E-4779-8B36-6D8BA04D6B9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AC9C.tmp"/>
          <p:cNvPicPr>
            <a:picLocks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AE62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AF6C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B0A5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B21C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</Words>
  <Application>Microsoft Office PowerPoint</Application>
  <PresentationFormat>On-screen Show (4:3)</PresentationFormat>
  <Paragraphs>3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pc</dc:creator>
  <cp:lastModifiedBy>Norton, Elizabeth - Oxford</cp:lastModifiedBy>
  <cp:revision>2</cp:revision>
  <dcterms:created xsi:type="dcterms:W3CDTF">2012-10-25T09:44:52Z</dcterms:created>
  <dcterms:modified xsi:type="dcterms:W3CDTF">2012-11-02T10:19:31Z</dcterms:modified>
</cp:coreProperties>
</file>